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4" r:id="rId9"/>
    <p:sldId id="265" r:id="rId10"/>
    <p:sldId id="266" r:id="rId11"/>
    <p:sldId id="267" r:id="rId12"/>
    <p:sldId id="269" r:id="rId13"/>
    <p:sldId id="270" r:id="rId14"/>
    <p:sldId id="268" r:id="rId15"/>
    <p:sldId id="271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E9B5-29D0-48C4-931A-A91B06628A7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CC4-9FE6-43E2-A634-EE03826EF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82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E9B5-29D0-48C4-931A-A91B06628A7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CC4-9FE6-43E2-A634-EE03826EF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52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E9B5-29D0-48C4-931A-A91B06628A7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CC4-9FE6-43E2-A634-EE03826EFE9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216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E9B5-29D0-48C4-931A-A91B06628A7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CC4-9FE6-43E2-A634-EE03826EF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139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E9B5-29D0-48C4-931A-A91B06628A7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CC4-9FE6-43E2-A634-EE03826EFE9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4259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E9B5-29D0-48C4-931A-A91B06628A7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CC4-9FE6-43E2-A634-EE03826EF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703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E9B5-29D0-48C4-931A-A91B06628A7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CC4-9FE6-43E2-A634-EE03826EF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69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E9B5-29D0-48C4-931A-A91B06628A7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CC4-9FE6-43E2-A634-EE03826EF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23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E9B5-29D0-48C4-931A-A91B06628A7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CC4-9FE6-43E2-A634-EE03826EF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68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E9B5-29D0-48C4-931A-A91B06628A7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CC4-9FE6-43E2-A634-EE03826EF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732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E9B5-29D0-48C4-931A-A91B06628A7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CC4-9FE6-43E2-A634-EE03826EF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21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E9B5-29D0-48C4-931A-A91B06628A7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CC4-9FE6-43E2-A634-EE03826EF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17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E9B5-29D0-48C4-931A-A91B06628A7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CC4-9FE6-43E2-A634-EE03826EF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71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E9B5-29D0-48C4-931A-A91B06628A7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CC4-9FE6-43E2-A634-EE03826EF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9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E9B5-29D0-48C4-931A-A91B06628A7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CC4-9FE6-43E2-A634-EE03826EF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9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E9B5-29D0-48C4-931A-A91B06628A7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BCC4-9FE6-43E2-A634-EE03826EF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58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BE9B5-29D0-48C4-931A-A91B06628A7D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8FBCC4-9FE6-43E2-A634-EE03826EF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18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0517" y="2404534"/>
            <a:ext cx="9348185" cy="1646302"/>
          </a:xfrm>
        </p:spPr>
        <p:txBody>
          <a:bodyPr/>
          <a:lstStyle/>
          <a:p>
            <a:r>
              <a:rPr lang="ru-RU" b="1" dirty="0" smtClean="0"/>
              <a:t>Открытый урок по информатике в 9 Г классе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714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299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7460"/>
          </a:xfrm>
        </p:spPr>
        <p:txBody>
          <a:bodyPr/>
          <a:lstStyle/>
          <a:p>
            <a:pPr algn="ctr"/>
            <a:r>
              <a:rPr lang="ru-RU" b="1" dirty="0" smtClean="0"/>
              <a:t>Задания для ПК: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659" y="1660124"/>
            <a:ext cx="8804017" cy="3880773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b="1" i="1" dirty="0" smtClean="0"/>
              <a:t>1.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модельное агентство принимаются девушки с ростом выше 170 см и весом меньше 58. Определите, подходит ли кандидат в модели по введенному весу и росту?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выполнение программы на входных данных: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182, вес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</a:p>
          <a:p>
            <a:pPr marL="0" indent="0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существования треугольника с заданными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сторонам. Вспомните правило геометрии и выедите на экран «существует» или «не существует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 с введенными с клавиатуры сторонами.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выполнение программы на входных данных: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12, 10, 5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991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7460"/>
          </a:xfrm>
        </p:spPr>
        <p:txBody>
          <a:bodyPr/>
          <a:lstStyle/>
          <a:p>
            <a:pPr algn="ctr"/>
            <a:r>
              <a:rPr lang="ru-RU" b="1" dirty="0" smtClean="0"/>
              <a:t>Задания для ПК: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659" y="1358283"/>
            <a:ext cx="9174023" cy="4927107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b="1" i="1" dirty="0" smtClean="0"/>
              <a:t>1.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модельное агентство принимаются девушки с ростом выше 170 см и весом меньше 58. Определите, подходит ли кандидат в модели по введенному весу и росту?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выполнение программы на входных данных: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182, вес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</a:p>
          <a:p>
            <a:pPr marL="0" indent="0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существования треугольника с заданными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сторонам. Вспомните правило геометрии и выедите на экран «существует» или «не существует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 с введенными с клавиатуры сторонами.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выполнение программы на входных данных: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12, 10,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marL="0" indent="0">
              <a:buNone/>
            </a:pPr>
            <a:endParaRPr lang="ru-RU" sz="4000" b="1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геометрии: </a:t>
            </a: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тогда и только тогда,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 сумма любых двух его сторон больше третьей стороны.</a:t>
            </a:r>
          </a:p>
          <a:p>
            <a:pPr marL="0" indent="0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176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255" y="1932372"/>
            <a:ext cx="8596668" cy="2746159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После составления программ и проверки их на выполнение </a:t>
            </a:r>
            <a:r>
              <a:rPr lang="ru-RU" dirty="0" smtClean="0"/>
              <a:t>пройти </a:t>
            </a:r>
            <a:r>
              <a:rPr lang="ru-RU" b="1" dirty="0"/>
              <a:t>тест на ПК</a:t>
            </a:r>
            <a:r>
              <a:rPr lang="ru-RU" dirty="0"/>
              <a:t> в блоге «ИНФО-М-А-Н-И-Я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989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4887" y="1976761"/>
            <a:ext cx="8596668" cy="1320800"/>
          </a:xfrm>
        </p:spPr>
        <p:txBody>
          <a:bodyPr/>
          <a:lstStyle/>
          <a:p>
            <a:pPr algn="ctr"/>
            <a:r>
              <a:rPr lang="ru-RU" b="1" dirty="0"/>
              <a:t>Подведение итогов урока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919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4383" y="2908916"/>
            <a:ext cx="8596668" cy="1320800"/>
          </a:xfrm>
        </p:spPr>
        <p:txBody>
          <a:bodyPr/>
          <a:lstStyle/>
          <a:p>
            <a:pPr algn="ctr"/>
            <a:r>
              <a:rPr lang="ru-RU" b="1" dirty="0" smtClean="0"/>
              <a:t> </a:t>
            </a:r>
            <a:r>
              <a:rPr lang="ru-RU" b="1" dirty="0"/>
              <a:t>Рефлексия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53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Домашнее задание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30274"/>
            <a:ext cx="8596668" cy="388077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тетради составить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и написать программу на следующую задачу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пределить принадлежит ли  введенная переменная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отрезку 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a;b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переменной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х,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отрезка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ввести с клавиатуры. 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250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Задачи нашего </a:t>
            </a:r>
            <a:r>
              <a:rPr lang="ru-RU" b="1" dirty="0" smtClean="0"/>
              <a:t>урока: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206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 Сложные условия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Задачи нашего </a:t>
            </a:r>
            <a:r>
              <a:rPr lang="ru-RU" b="1" dirty="0" smtClean="0"/>
              <a:t>урока: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0792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 Сложные условия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20427"/>
            <a:ext cx="8596668" cy="5060272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u="sng" dirty="0"/>
              <a:t>Задачи нашего </a:t>
            </a:r>
            <a:r>
              <a:rPr lang="ru-RU" sz="2400" b="1" u="sng" dirty="0" smtClean="0"/>
              <a:t>урока:</a:t>
            </a:r>
          </a:p>
          <a:p>
            <a:r>
              <a:rPr lang="ru-RU" sz="2400" dirty="0" smtClean="0"/>
              <a:t>Познакомиться </a:t>
            </a:r>
            <a:r>
              <a:rPr lang="ru-RU" sz="2400" dirty="0"/>
              <a:t>со сложными </a:t>
            </a:r>
            <a:r>
              <a:rPr lang="ru-RU" sz="2400" dirty="0" smtClean="0"/>
              <a:t>условиями</a:t>
            </a:r>
            <a:r>
              <a:rPr lang="ru-RU" sz="2400" dirty="0"/>
              <a:t>;</a:t>
            </a:r>
            <a:r>
              <a:rPr lang="ru-RU" sz="2400" dirty="0" smtClean="0"/>
              <a:t> </a:t>
            </a:r>
          </a:p>
          <a:p>
            <a:r>
              <a:rPr lang="ru-RU" sz="2400" dirty="0"/>
              <a:t>Познакомиться </a:t>
            </a:r>
            <a:r>
              <a:rPr lang="ru-RU" sz="2400" dirty="0" smtClean="0"/>
              <a:t>с </a:t>
            </a:r>
            <a:r>
              <a:rPr lang="ru-RU" sz="2400" dirty="0"/>
              <a:t>написанием сложных условий в </a:t>
            </a:r>
            <a:r>
              <a:rPr lang="ru-RU" sz="2400" dirty="0" smtClean="0"/>
              <a:t>программах </a:t>
            </a:r>
            <a:r>
              <a:rPr lang="ru-RU" sz="2400" dirty="0"/>
              <a:t>и в </a:t>
            </a:r>
            <a:r>
              <a:rPr lang="ru-RU" sz="2400" dirty="0" smtClean="0"/>
              <a:t>алгоритмах;</a:t>
            </a:r>
          </a:p>
          <a:p>
            <a:r>
              <a:rPr lang="ru-RU" sz="2400" dirty="0"/>
              <a:t>Познакомиться </a:t>
            </a:r>
            <a:r>
              <a:rPr lang="ru-RU" sz="2400" dirty="0" smtClean="0"/>
              <a:t>с </a:t>
            </a:r>
            <a:r>
              <a:rPr lang="ru-RU" sz="2400" dirty="0"/>
              <a:t>возможностью</a:t>
            </a:r>
            <a:r>
              <a:rPr lang="ru-RU" sz="2400" b="1" dirty="0"/>
              <a:t> </a:t>
            </a:r>
            <a:r>
              <a:rPr lang="ru-RU" sz="2400" dirty="0"/>
              <a:t>использования сложных условий в условных операторах языка программирования </a:t>
            </a:r>
            <a:r>
              <a:rPr lang="ru-RU" sz="2400" dirty="0" smtClean="0"/>
              <a:t>Паскаль;</a:t>
            </a:r>
            <a:endParaRPr lang="ru-RU" sz="2400" dirty="0"/>
          </a:p>
          <a:p>
            <a:r>
              <a:rPr lang="ru-RU" sz="2400" dirty="0" smtClean="0"/>
              <a:t>Научиться построению </a:t>
            </a:r>
            <a:r>
              <a:rPr lang="ru-RU" sz="2400" dirty="0"/>
              <a:t>составных условий с использованием логических операций «и», «или</a:t>
            </a:r>
            <a:r>
              <a:rPr lang="ru-RU" sz="2400" dirty="0" smtClean="0"/>
              <a:t>»;</a:t>
            </a:r>
            <a:endParaRPr lang="ru-RU" sz="2400" dirty="0"/>
          </a:p>
          <a:p>
            <a:r>
              <a:rPr lang="ru-RU" sz="2400" dirty="0" smtClean="0"/>
              <a:t>Развить </a:t>
            </a:r>
            <a:r>
              <a:rPr lang="ru-RU" sz="2400" dirty="0"/>
              <a:t>в учащихся внимательность, трудоспособность и </a:t>
            </a:r>
            <a:r>
              <a:rPr lang="ru-RU" sz="2400" dirty="0" smtClean="0"/>
              <a:t>заинтересованность;</a:t>
            </a:r>
            <a:endParaRPr lang="ru-RU" sz="2400" dirty="0"/>
          </a:p>
          <a:p>
            <a:r>
              <a:rPr lang="ru-RU" sz="2400" dirty="0" smtClean="0"/>
              <a:t>Воспитать </a:t>
            </a:r>
            <a:r>
              <a:rPr lang="ru-RU" sz="2400" dirty="0"/>
              <a:t>в учениках взаимное уважение в коллективе и культурное </a:t>
            </a:r>
            <a:r>
              <a:rPr lang="ru-RU" sz="2400" dirty="0" smtClean="0"/>
              <a:t>поведение</a:t>
            </a:r>
            <a:endParaRPr lang="ru-RU" sz="2400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4568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254" y="1754819"/>
            <a:ext cx="8786262" cy="3092388"/>
          </a:xfrm>
        </p:spPr>
        <p:txBody>
          <a:bodyPr>
            <a:normAutofit/>
          </a:bodyPr>
          <a:lstStyle/>
          <a:p>
            <a:r>
              <a:rPr lang="ru-RU" b="1" dirty="0"/>
              <a:t>Сложное условие </a:t>
            </a:r>
            <a:r>
              <a:rPr lang="ru-RU" dirty="0"/>
              <a:t>– это условие, состоящее из нескольких простых условий, связанных с помощью логических связок.</a:t>
            </a:r>
          </a:p>
        </p:txBody>
      </p:sp>
    </p:spTree>
    <p:extLst>
      <p:ext uri="{BB962C8B-B14F-4D97-AF65-F5344CB8AC3E}">
        <p14:creationId xmlns:p14="http://schemas.microsoft.com/office/powerpoint/2010/main" val="371920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Логические связки:</a:t>
            </a:r>
            <a:br>
              <a:rPr lang="ru-RU" b="1" dirty="0"/>
            </a:br>
            <a:r>
              <a:rPr lang="ru-RU" dirty="0"/>
              <a:t>   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НЕ (отрицание, инверсия);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И (логическое умножение, конъюнкция, одновременное выполнение условий);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ИЛИ (логическое сложение, дизъюнкция, выполнение хотя бы одного из условий);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9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записи сложного условия в программе: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простая часть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берется в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круглые скобки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частями условия ставится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логическая связка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53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0" y="1371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0" y="1371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" name="Рисунок 43"/>
          <p:cNvPicPr/>
          <p:nvPr/>
        </p:nvPicPr>
        <p:blipFill rotWithShape="1">
          <a:blip r:embed="rId2"/>
          <a:srcRect l="16290" t="25541" r="58312" b="22919"/>
          <a:stretch/>
        </p:blipFill>
        <p:spPr bwMode="auto">
          <a:xfrm>
            <a:off x="5105400" y="987271"/>
            <a:ext cx="4597893" cy="50229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Рисунок 44"/>
          <p:cNvPicPr/>
          <p:nvPr/>
        </p:nvPicPr>
        <p:blipFill rotWithShape="1">
          <a:blip r:embed="rId3"/>
          <a:srcRect l="15777" t="36030" r="58953" b="13799"/>
          <a:stretch/>
        </p:blipFill>
        <p:spPr bwMode="auto">
          <a:xfrm>
            <a:off x="713394" y="987271"/>
            <a:ext cx="4551063" cy="50229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6667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6212" y="1097872"/>
            <a:ext cx="8596668" cy="1320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3333FF"/>
                </a:solidFill>
              </a:rPr>
              <a:t>Задача. </a:t>
            </a:r>
            <a:r>
              <a:rPr lang="ru-RU" dirty="0"/>
              <a:t>Фирма набирает сотрудников от 25 до 40 лет включительно. Ввести возраст человека и определить, подходит ли он фирме (вывести ответ "подходит" или "не подходит"</a:t>
            </a:r>
            <a:r>
              <a:rPr lang="en-US" dirty="0"/>
              <a:t>)</a:t>
            </a:r>
            <a:r>
              <a:rPr lang="ru-RU" dirty="0" smtClean="0"/>
              <a:t>. Надо </a:t>
            </a:r>
            <a:r>
              <a:rPr lang="ru-RU" dirty="0"/>
              <a:t>проверить, выполняются ли два условия одновременно.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43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317</TotalTime>
  <Words>366</Words>
  <Application>Microsoft Office PowerPoint</Application>
  <PresentationFormat>Широкоэкранный</PresentationFormat>
  <Paragraphs>48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Trebuchet MS</vt:lpstr>
      <vt:lpstr>Wingdings 3</vt:lpstr>
      <vt:lpstr>Грань</vt:lpstr>
      <vt:lpstr>Открытый урок по информатике в 9 Г классе</vt:lpstr>
      <vt:lpstr>Тема урока:</vt:lpstr>
      <vt:lpstr>Тема урока: Сложные условия</vt:lpstr>
      <vt:lpstr>Тема урока: Сложные условия</vt:lpstr>
      <vt:lpstr>Сложное условие – это условие, состоящее из нескольких простых условий, связанных с помощью логических связок.</vt:lpstr>
      <vt:lpstr>Логические связки:     </vt:lpstr>
      <vt:lpstr>Правила записи сложного условия в программе:  </vt:lpstr>
      <vt:lpstr>Презентация PowerPoint</vt:lpstr>
      <vt:lpstr>Задача. Фирма набирает сотрудников от 25 до 40 лет включительно. Ввести возраст человека и определить, подходит ли он фирме (вывести ответ "подходит" или "не подходит"). Надо проверить, выполняются ли два условия одновременно. </vt:lpstr>
      <vt:lpstr>Физкультминутка </vt:lpstr>
      <vt:lpstr>Задания для ПК:</vt:lpstr>
      <vt:lpstr>Задания для ПК:</vt:lpstr>
      <vt:lpstr>После составления программ и проверки их на выполнение пройти тест на ПК в блоге «ИНФО-М-А-Н-И-Я»</vt:lpstr>
      <vt:lpstr>Подведение итогов урока </vt:lpstr>
      <vt:lpstr> Рефлексия </vt:lpstr>
      <vt:lpstr>Домашнее задание: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по информатике в 9 Г классе</dc:title>
  <dc:creator>Irina</dc:creator>
  <cp:lastModifiedBy>Irina</cp:lastModifiedBy>
  <cp:revision>10</cp:revision>
  <dcterms:created xsi:type="dcterms:W3CDTF">2019-12-05T15:27:01Z</dcterms:created>
  <dcterms:modified xsi:type="dcterms:W3CDTF">2023-02-27T19:55:59Z</dcterms:modified>
</cp:coreProperties>
</file>